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5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8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53.png" Type="http://schemas.openxmlformats.org/officeDocument/2006/relationships/image"/><Relationship Id="rId7" Target="../media/image5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60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53.png" Type="http://schemas.openxmlformats.org/officeDocument/2006/relationships/image"/><Relationship Id="rId7" Target="../media/image6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62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53.png" Type="http://schemas.openxmlformats.org/officeDocument/2006/relationships/image"/><Relationship Id="rId7" Target="../media/image6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64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53.png" Type="http://schemas.openxmlformats.org/officeDocument/2006/relationships/image"/><Relationship Id="rId7" Target="../media/image6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66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53.png" Type="http://schemas.openxmlformats.org/officeDocument/2006/relationships/image"/><Relationship Id="rId7" Target="../media/image6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68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71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Relationship Id="rId8" Target="../media/image7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.png" Type="http://schemas.openxmlformats.org/officeDocument/2006/relationships/image"/><Relationship Id="rId4" Target="../media/image7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2" Target="../media/image76.png" Type="http://schemas.openxmlformats.org/officeDocument/2006/relationships/image"/><Relationship Id="rId3" Target="../media/image77.png" Type="http://schemas.openxmlformats.org/officeDocument/2006/relationships/image"/><Relationship Id="rId4" Target="../media/image78.png" Type="http://schemas.openxmlformats.org/officeDocument/2006/relationships/image"/><Relationship Id="rId5" Target="../media/image79.png" Type="http://schemas.openxmlformats.org/officeDocument/2006/relationships/image"/><Relationship Id="rId6" Target="../media/image10.png" Type="http://schemas.openxmlformats.org/officeDocument/2006/relationships/image"/><Relationship Id="rId7" Target="../media/image4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4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2" Target="../media/image76.png" Type="http://schemas.openxmlformats.org/officeDocument/2006/relationships/image"/><Relationship Id="rId3" Target="../media/image77.png" Type="http://schemas.openxmlformats.org/officeDocument/2006/relationships/image"/><Relationship Id="rId4" Target="../media/image78.png" Type="http://schemas.openxmlformats.org/officeDocument/2006/relationships/image"/><Relationship Id="rId5" Target="../media/image79.png" Type="http://schemas.openxmlformats.org/officeDocument/2006/relationships/image"/><Relationship Id="rId6" Target="../media/image10.png" Type="http://schemas.openxmlformats.org/officeDocument/2006/relationships/image"/><Relationship Id="rId7" Target="../media/image4.png" Type="http://schemas.openxmlformats.org/officeDocument/2006/relationships/image"/><Relationship Id="rId8" Target="../media/image83.png" Type="http://schemas.openxmlformats.org/officeDocument/2006/relationships/image"/><Relationship Id="rId9" Target="../media/image8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9.png" Type="http://schemas.openxmlformats.org/officeDocument/2006/relationships/image"/><Relationship Id="rId11" Target="../media/image90.png" Type="http://schemas.openxmlformats.org/officeDocument/2006/relationships/image"/><Relationship Id="rId12" Target="../media/image91.png" Type="http://schemas.openxmlformats.org/officeDocument/2006/relationships/image"/><Relationship Id="rId2" Target="../media/image76.png" Type="http://schemas.openxmlformats.org/officeDocument/2006/relationships/image"/><Relationship Id="rId3" Target="../media/image77.png" Type="http://schemas.openxmlformats.org/officeDocument/2006/relationships/image"/><Relationship Id="rId4" Target="../media/image85.png" Type="http://schemas.openxmlformats.org/officeDocument/2006/relationships/image"/><Relationship Id="rId5" Target="../media/image86.png" Type="http://schemas.openxmlformats.org/officeDocument/2006/relationships/image"/><Relationship Id="rId6" Target="../media/image10.png" Type="http://schemas.openxmlformats.org/officeDocument/2006/relationships/image"/><Relationship Id="rId7" Target="../media/image4.png" Type="http://schemas.openxmlformats.org/officeDocument/2006/relationships/image"/><Relationship Id="rId8" Target="../media/image87.png" Type="http://schemas.openxmlformats.org/officeDocument/2006/relationships/image"/><Relationship Id="rId9" Target="../media/image8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6.png" Type="http://schemas.openxmlformats.org/officeDocument/2006/relationships/image"/><Relationship Id="rId2" Target="../media/image76.png" Type="http://schemas.openxmlformats.org/officeDocument/2006/relationships/image"/><Relationship Id="rId3" Target="../media/image77.png" Type="http://schemas.openxmlformats.org/officeDocument/2006/relationships/image"/><Relationship Id="rId4" Target="../media/image92.png" Type="http://schemas.openxmlformats.org/officeDocument/2006/relationships/image"/><Relationship Id="rId5" Target="../media/image93.png" Type="http://schemas.openxmlformats.org/officeDocument/2006/relationships/image"/><Relationship Id="rId6" Target="../media/image10.png" Type="http://schemas.openxmlformats.org/officeDocument/2006/relationships/image"/><Relationship Id="rId7" Target="../media/image4.png" Type="http://schemas.openxmlformats.org/officeDocument/2006/relationships/image"/><Relationship Id="rId8" Target="../media/image94.png" Type="http://schemas.openxmlformats.org/officeDocument/2006/relationships/image"/><Relationship Id="rId9" Target="../media/image9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png" Type="http://schemas.openxmlformats.org/officeDocument/2006/relationships/image"/><Relationship Id="rId11" Target="../media/image101.png" Type="http://schemas.openxmlformats.org/officeDocument/2006/relationships/image"/><Relationship Id="rId12" Target="../media/image102.png" Type="http://schemas.openxmlformats.org/officeDocument/2006/relationships/image"/><Relationship Id="rId13" Target="../media/image103.png" Type="http://schemas.openxmlformats.org/officeDocument/2006/relationships/image"/><Relationship Id="rId2" Target="../media/image76.png" Type="http://schemas.openxmlformats.org/officeDocument/2006/relationships/image"/><Relationship Id="rId3" Target="../media/image77.png" Type="http://schemas.openxmlformats.org/officeDocument/2006/relationships/image"/><Relationship Id="rId4" Target="../media/image92.png" Type="http://schemas.openxmlformats.org/officeDocument/2006/relationships/image"/><Relationship Id="rId5" Target="../media/image97.png" Type="http://schemas.openxmlformats.org/officeDocument/2006/relationships/image"/><Relationship Id="rId6" Target="../media/image10.png" Type="http://schemas.openxmlformats.org/officeDocument/2006/relationships/image"/><Relationship Id="rId7" Target="../media/image4.png" Type="http://schemas.openxmlformats.org/officeDocument/2006/relationships/image"/><Relationship Id="rId8" Target="../media/image98.png" Type="http://schemas.openxmlformats.org/officeDocument/2006/relationships/image"/><Relationship Id="rId9" Target="../media/image9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9.png" Type="http://schemas.openxmlformats.org/officeDocument/2006/relationships/image"/><Relationship Id="rId2" Target="../media/image104.png" Type="http://schemas.openxmlformats.org/officeDocument/2006/relationships/image"/><Relationship Id="rId3" Target="../media/image105.png" Type="http://schemas.openxmlformats.org/officeDocument/2006/relationships/image"/><Relationship Id="rId4" Target="../media/image92.png" Type="http://schemas.openxmlformats.org/officeDocument/2006/relationships/image"/><Relationship Id="rId5" Target="../media/image106.png" Type="http://schemas.openxmlformats.org/officeDocument/2006/relationships/image"/><Relationship Id="rId6" Target="../media/image10.png" Type="http://schemas.openxmlformats.org/officeDocument/2006/relationships/image"/><Relationship Id="rId7" Target="../media/image4.png" Type="http://schemas.openxmlformats.org/officeDocument/2006/relationships/image"/><Relationship Id="rId8" Target="../media/image107.png" Type="http://schemas.openxmlformats.org/officeDocument/2006/relationships/image"/><Relationship Id="rId9" Target="../media/image10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112.png" Type="http://schemas.openxmlformats.org/officeDocument/2006/relationships/image"/><Relationship Id="rId7" Target="../media/image113.png" Type="http://schemas.openxmlformats.org/officeDocument/2006/relationships/image"/><Relationship Id="rId8" Target="../media/image11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115.png" Type="http://schemas.openxmlformats.org/officeDocument/2006/relationships/image"/><Relationship Id="rId7" Target="../media/image116.png" Type="http://schemas.openxmlformats.org/officeDocument/2006/relationships/image"/><Relationship Id="rId8" Target="../media/image11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2.png" Type="http://schemas.openxmlformats.org/officeDocument/2006/relationships/image"/><Relationship Id="rId11" Target="../media/image123.png" Type="http://schemas.openxmlformats.org/officeDocument/2006/relationships/image"/><Relationship Id="rId12" Target="../media/image124.png" Type="http://schemas.openxmlformats.org/officeDocument/2006/relationships/image"/><Relationship Id="rId13" Target="../media/image125.png" Type="http://schemas.openxmlformats.org/officeDocument/2006/relationships/image"/><Relationship Id="rId14" Target="../media/image126.png" Type="http://schemas.openxmlformats.org/officeDocument/2006/relationships/image"/><Relationship Id="rId15" Target="../media/image127.png" Type="http://schemas.openxmlformats.org/officeDocument/2006/relationships/image"/><Relationship Id="rId16" Target="../media/image128.png" Type="http://schemas.openxmlformats.org/officeDocument/2006/relationships/image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118.png" Type="http://schemas.openxmlformats.org/officeDocument/2006/relationships/image"/><Relationship Id="rId7" Target="../media/image119.png" Type="http://schemas.openxmlformats.org/officeDocument/2006/relationships/image"/><Relationship Id="rId8" Target="../media/image120.png" Type="http://schemas.openxmlformats.org/officeDocument/2006/relationships/image"/><Relationship Id="rId9" Target="../media/image12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29.pn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130.png" Type="http://schemas.openxmlformats.org/officeDocument/2006/relationships/image"/><Relationship Id="rId8" Target="../media/image131.png" Type="http://schemas.openxmlformats.org/officeDocument/2006/relationships/image"/><Relationship Id="rId9" Target="../media/image13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8.png" Type="http://schemas.openxmlformats.org/officeDocument/2006/relationships/image"/><Relationship Id="rId11" Target="../media/image139.png" Type="http://schemas.openxmlformats.org/officeDocument/2006/relationships/image"/><Relationship Id="rId12" Target="../media/image140.png" Type="http://schemas.openxmlformats.org/officeDocument/2006/relationships/image"/><Relationship Id="rId13" Target="../media/image141.png" Type="http://schemas.openxmlformats.org/officeDocument/2006/relationships/image"/><Relationship Id="rId14" Target="../media/image142.png" Type="http://schemas.openxmlformats.org/officeDocument/2006/relationships/image"/><Relationship Id="rId15" Target="../media/image143.png" Type="http://schemas.openxmlformats.org/officeDocument/2006/relationships/image"/><Relationship Id="rId16" Target="../media/image144.png" Type="http://schemas.openxmlformats.org/officeDocument/2006/relationships/image"/><Relationship Id="rId17" Target="../media/image145.png" Type="http://schemas.openxmlformats.org/officeDocument/2006/relationships/image"/><Relationship Id="rId18" Target="../media/image146.png" Type="http://schemas.openxmlformats.org/officeDocument/2006/relationships/image"/><Relationship Id="rId19" Target="../media/image147.png" Type="http://schemas.openxmlformats.org/officeDocument/2006/relationships/image"/><Relationship Id="rId2" Target="../media/image133.png" Type="http://schemas.openxmlformats.org/officeDocument/2006/relationships/image"/><Relationship Id="rId3" Target="../media/image134.png" Type="http://schemas.openxmlformats.org/officeDocument/2006/relationships/image"/><Relationship Id="rId4" Target="../media/image110.png" Type="http://schemas.openxmlformats.org/officeDocument/2006/relationships/image"/><Relationship Id="rId5" Target="../media/image135.png" Type="http://schemas.openxmlformats.org/officeDocument/2006/relationships/image"/><Relationship Id="rId6" Target="../media/image10.png" Type="http://schemas.openxmlformats.org/officeDocument/2006/relationships/image"/><Relationship Id="rId7" Target="../media/image4.png" Type="http://schemas.openxmlformats.org/officeDocument/2006/relationships/image"/><Relationship Id="rId8" Target="../media/image136.png" Type="http://schemas.openxmlformats.org/officeDocument/2006/relationships/image"/><Relationship Id="rId9" Target="../media/image13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2.png" Type="http://schemas.openxmlformats.org/officeDocument/2006/relationships/image"/><Relationship Id="rId11" Target="../media/image153.png" Type="http://schemas.openxmlformats.org/officeDocument/2006/relationships/image"/><Relationship Id="rId12" Target="../media/image154.png" Type="http://schemas.openxmlformats.org/officeDocument/2006/relationships/image"/><Relationship Id="rId2" Target="../media/image148.png" Type="http://schemas.openxmlformats.org/officeDocument/2006/relationships/image"/><Relationship Id="rId3" Target="../media/image110.png" Type="http://schemas.openxmlformats.org/officeDocument/2006/relationships/image"/><Relationship Id="rId4" Target="../media/image149.pn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150.png" Type="http://schemas.openxmlformats.org/officeDocument/2006/relationships/image"/><Relationship Id="rId8" Target="../media/image151.png" Type="http://schemas.openxmlformats.org/officeDocument/2006/relationships/image"/><Relationship Id="rId9" Target="../media/image13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0.png" Type="http://schemas.openxmlformats.org/officeDocument/2006/relationships/image"/><Relationship Id="rId3" Target="../media/image155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156.png" Type="http://schemas.openxmlformats.org/officeDocument/2006/relationships/image"/><Relationship Id="rId7" Target="../media/image157.png" Type="http://schemas.openxmlformats.org/officeDocument/2006/relationships/image"/><Relationship Id="rId8" Target="../media/image15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0.png" Type="http://schemas.openxmlformats.org/officeDocument/2006/relationships/image"/><Relationship Id="rId3" Target="../media/image155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159.png" Type="http://schemas.openxmlformats.org/officeDocument/2006/relationships/image"/><Relationship Id="rId7" Target="../media/image160.png" Type="http://schemas.openxmlformats.org/officeDocument/2006/relationships/image"/><Relationship Id="rId8" Target="../media/image16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4.png" Type="http://schemas.openxmlformats.org/officeDocument/2006/relationships/image"/><Relationship Id="rId11" Target="../media/image165.png" Type="http://schemas.openxmlformats.org/officeDocument/2006/relationships/image"/><Relationship Id="rId12" Target="../media/image141.png" Type="http://schemas.openxmlformats.org/officeDocument/2006/relationships/image"/><Relationship Id="rId13" Target="../media/image166.png" Type="http://schemas.openxmlformats.org/officeDocument/2006/relationships/image"/><Relationship Id="rId14" Target="../media/image167.png" Type="http://schemas.openxmlformats.org/officeDocument/2006/relationships/image"/><Relationship Id="rId15" Target="../media/image168.png" Type="http://schemas.openxmlformats.org/officeDocument/2006/relationships/image"/><Relationship Id="rId2" Target="../media/image162.png" Type="http://schemas.openxmlformats.org/officeDocument/2006/relationships/image"/><Relationship Id="rId3" Target="../media/image163.png" Type="http://schemas.openxmlformats.org/officeDocument/2006/relationships/image"/><Relationship Id="rId4" Target="../media/image110.png" Type="http://schemas.openxmlformats.org/officeDocument/2006/relationships/image"/><Relationship Id="rId5" Target="../media/image149.png" Type="http://schemas.openxmlformats.org/officeDocument/2006/relationships/image"/><Relationship Id="rId6" Target="../media/image10.png" Type="http://schemas.openxmlformats.org/officeDocument/2006/relationships/image"/><Relationship Id="rId7" Target="../media/image4.png" Type="http://schemas.openxmlformats.org/officeDocument/2006/relationships/image"/><Relationship Id="rId8" Target="../media/image137.png" Type="http://schemas.openxmlformats.org/officeDocument/2006/relationships/image"/><Relationship Id="rId9" Target="../media/image13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4.png" Type="http://schemas.openxmlformats.org/officeDocument/2006/relationships/image"/><Relationship Id="rId11" Target="../media/image175.png" Type="http://schemas.openxmlformats.org/officeDocument/2006/relationships/image"/><Relationship Id="rId12" Target="../media/image176.png" Type="http://schemas.openxmlformats.org/officeDocument/2006/relationships/image"/><Relationship Id="rId13" Target="../media/image177.png" Type="http://schemas.openxmlformats.org/officeDocument/2006/relationships/image"/><Relationship Id="rId14" Target="../media/image178.png" Type="http://schemas.openxmlformats.org/officeDocument/2006/relationships/image"/><Relationship Id="rId15" Target="../media/image179.png" Type="http://schemas.openxmlformats.org/officeDocument/2006/relationships/image"/><Relationship Id="rId16" Target="../media/image180.png" Type="http://schemas.openxmlformats.org/officeDocument/2006/relationships/image"/><Relationship Id="rId17" Target="../media/image181.png" Type="http://schemas.openxmlformats.org/officeDocument/2006/relationships/image"/><Relationship Id="rId18" Target="../media/image182.png" Type="http://schemas.openxmlformats.org/officeDocument/2006/relationships/image"/><Relationship Id="rId19" Target="../media/image183.png" Type="http://schemas.openxmlformats.org/officeDocument/2006/relationships/image"/><Relationship Id="rId2" Target="../media/image169.png" Type="http://schemas.openxmlformats.org/officeDocument/2006/relationships/image"/><Relationship Id="rId20" Target="../media/image184.png" Type="http://schemas.openxmlformats.org/officeDocument/2006/relationships/image"/><Relationship Id="rId21" Target="../media/image185.png" Type="http://schemas.openxmlformats.org/officeDocument/2006/relationships/image"/><Relationship Id="rId22" Target="../media/image186.png" Type="http://schemas.openxmlformats.org/officeDocument/2006/relationships/image"/><Relationship Id="rId23" Target="../media/image187.png" Type="http://schemas.openxmlformats.org/officeDocument/2006/relationships/image"/><Relationship Id="rId24" Target="../media/image188.png" Type="http://schemas.openxmlformats.org/officeDocument/2006/relationships/image"/><Relationship Id="rId25" Target="../media/image189.png" Type="http://schemas.openxmlformats.org/officeDocument/2006/relationships/image"/><Relationship Id="rId26" Target="../media/image190.png" Type="http://schemas.openxmlformats.org/officeDocument/2006/relationships/image"/><Relationship Id="rId27" Target="../media/image191.png" Type="http://schemas.openxmlformats.org/officeDocument/2006/relationships/image"/><Relationship Id="rId3" Target="../media/image110.png" Type="http://schemas.openxmlformats.org/officeDocument/2006/relationships/image"/><Relationship Id="rId4" Target="../media/image170.pn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171.png" Type="http://schemas.openxmlformats.org/officeDocument/2006/relationships/image"/><Relationship Id="rId8" Target="../media/image172.png" Type="http://schemas.openxmlformats.org/officeDocument/2006/relationships/image"/><Relationship Id="rId9" Target="../media/image17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7.png" Type="http://schemas.openxmlformats.org/officeDocument/2006/relationships/image"/><Relationship Id="rId11" Target="../media/image198.png" Type="http://schemas.openxmlformats.org/officeDocument/2006/relationships/image"/><Relationship Id="rId12" Target="../media/image199.png" Type="http://schemas.openxmlformats.org/officeDocument/2006/relationships/image"/><Relationship Id="rId13" Target="../media/image200.png" Type="http://schemas.openxmlformats.org/officeDocument/2006/relationships/image"/><Relationship Id="rId14" Target="../media/image201.png" Type="http://schemas.openxmlformats.org/officeDocument/2006/relationships/image"/><Relationship Id="rId15" Target="../media/image202.png" Type="http://schemas.openxmlformats.org/officeDocument/2006/relationships/image"/><Relationship Id="rId16" Target="../media/image203.png" Type="http://schemas.openxmlformats.org/officeDocument/2006/relationships/image"/><Relationship Id="rId17" Target="../media/image204.png" Type="http://schemas.openxmlformats.org/officeDocument/2006/relationships/image"/><Relationship Id="rId18" Target="../media/image205.png" Type="http://schemas.openxmlformats.org/officeDocument/2006/relationships/image"/><Relationship Id="rId19" Target="../media/image206.png" Type="http://schemas.openxmlformats.org/officeDocument/2006/relationships/image"/><Relationship Id="rId2" Target="../media/image192.png" Type="http://schemas.openxmlformats.org/officeDocument/2006/relationships/image"/><Relationship Id="rId20" Target="../media/image207.png" Type="http://schemas.openxmlformats.org/officeDocument/2006/relationships/image"/><Relationship Id="rId21" Target="../media/image208.png" Type="http://schemas.openxmlformats.org/officeDocument/2006/relationships/image"/><Relationship Id="rId3" Target="../media/image110.png" Type="http://schemas.openxmlformats.org/officeDocument/2006/relationships/image"/><Relationship Id="rId4" Target="../media/image193.pn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194.png" Type="http://schemas.openxmlformats.org/officeDocument/2006/relationships/image"/><Relationship Id="rId8" Target="../media/image195.png" Type="http://schemas.openxmlformats.org/officeDocument/2006/relationships/image"/><Relationship Id="rId9" Target="../media/image19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4.png" Type="http://schemas.openxmlformats.org/officeDocument/2006/relationships/image"/><Relationship Id="rId11" Target="../media/image215.png" Type="http://schemas.openxmlformats.org/officeDocument/2006/relationships/image"/><Relationship Id="rId12" Target="../media/image216.png" Type="http://schemas.openxmlformats.org/officeDocument/2006/relationships/image"/><Relationship Id="rId13" Target="../media/image217.png" Type="http://schemas.openxmlformats.org/officeDocument/2006/relationships/image"/><Relationship Id="rId14" Target="../media/image218.png" Type="http://schemas.openxmlformats.org/officeDocument/2006/relationships/image"/><Relationship Id="rId15" Target="../media/image219.png" Type="http://schemas.openxmlformats.org/officeDocument/2006/relationships/image"/><Relationship Id="rId16" Target="../media/image220.png" Type="http://schemas.openxmlformats.org/officeDocument/2006/relationships/image"/><Relationship Id="rId2" Target="../media/image209.png" Type="http://schemas.openxmlformats.org/officeDocument/2006/relationships/image"/><Relationship Id="rId3" Target="../media/image110.png" Type="http://schemas.openxmlformats.org/officeDocument/2006/relationships/image"/><Relationship Id="rId4" Target="../media/image210.pn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211.png" Type="http://schemas.openxmlformats.org/officeDocument/2006/relationships/image"/><Relationship Id="rId8" Target="../media/image212.png" Type="http://schemas.openxmlformats.org/officeDocument/2006/relationships/image"/><Relationship Id="rId9" Target="../media/image21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5.png" Type="http://schemas.openxmlformats.org/officeDocument/2006/relationships/image"/><Relationship Id="rId11" Target="../media/image226.png" Type="http://schemas.openxmlformats.org/officeDocument/2006/relationships/image"/><Relationship Id="rId12" Target="../media/image227.png" Type="http://schemas.openxmlformats.org/officeDocument/2006/relationships/image"/><Relationship Id="rId2" Target="../media/image110.png" Type="http://schemas.openxmlformats.org/officeDocument/2006/relationships/image"/><Relationship Id="rId3" Target="../media/image221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222.png" Type="http://schemas.openxmlformats.org/officeDocument/2006/relationships/image"/><Relationship Id="rId7" Target="../media/image141.png" Type="http://schemas.openxmlformats.org/officeDocument/2006/relationships/image"/><Relationship Id="rId8" Target="../media/image223.png" Type="http://schemas.openxmlformats.org/officeDocument/2006/relationships/image"/><Relationship Id="rId9" Target="../media/image224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3.png" Type="http://schemas.openxmlformats.org/officeDocument/2006/relationships/image"/><Relationship Id="rId11" Target="../media/image234.png" Type="http://schemas.openxmlformats.org/officeDocument/2006/relationships/image"/><Relationship Id="rId12" Target="../media/image235.png" Type="http://schemas.openxmlformats.org/officeDocument/2006/relationships/image"/><Relationship Id="rId13" Target="../media/image236.png" Type="http://schemas.openxmlformats.org/officeDocument/2006/relationships/image"/><Relationship Id="rId14" Target="../media/image237.png" Type="http://schemas.openxmlformats.org/officeDocument/2006/relationships/image"/><Relationship Id="rId15" Target="../media/image238.png" Type="http://schemas.openxmlformats.org/officeDocument/2006/relationships/image"/><Relationship Id="rId2" Target="../media/image228.png" Type="http://schemas.openxmlformats.org/officeDocument/2006/relationships/image"/><Relationship Id="rId3" Target="../media/image110.png" Type="http://schemas.openxmlformats.org/officeDocument/2006/relationships/image"/><Relationship Id="rId4" Target="../media/image229.png" Type="http://schemas.openxmlformats.org/officeDocument/2006/relationships/image"/><Relationship Id="rId5" Target="../media/image230.png" Type="http://schemas.openxmlformats.org/officeDocument/2006/relationships/image"/><Relationship Id="rId6" Target="../media/image10.png" Type="http://schemas.openxmlformats.org/officeDocument/2006/relationships/image"/><Relationship Id="rId7" Target="../media/image4.png" Type="http://schemas.openxmlformats.org/officeDocument/2006/relationships/image"/><Relationship Id="rId8" Target="../media/image231.png" Type="http://schemas.openxmlformats.org/officeDocument/2006/relationships/image"/><Relationship Id="rId9" Target="../media/image232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3.png" Type="http://schemas.openxmlformats.org/officeDocument/2006/relationships/image"/><Relationship Id="rId11" Target="../media/image244.png" Type="http://schemas.openxmlformats.org/officeDocument/2006/relationships/image"/><Relationship Id="rId12" Target="../media/image245.png" Type="http://schemas.openxmlformats.org/officeDocument/2006/relationships/image"/><Relationship Id="rId2" Target="../media/image110.png" Type="http://schemas.openxmlformats.org/officeDocument/2006/relationships/image"/><Relationship Id="rId3" Target="../media/image229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239.png" Type="http://schemas.openxmlformats.org/officeDocument/2006/relationships/image"/><Relationship Id="rId7" Target="../media/image240.png" Type="http://schemas.openxmlformats.org/officeDocument/2006/relationships/image"/><Relationship Id="rId8" Target="../media/image241.png" Type="http://schemas.openxmlformats.org/officeDocument/2006/relationships/image"/><Relationship Id="rId9" Target="../media/image24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4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1.png" Type="http://schemas.openxmlformats.org/officeDocument/2006/relationships/image"/><Relationship Id="rId11" Target="../media/image252.png" Type="http://schemas.openxmlformats.org/officeDocument/2006/relationships/image"/><Relationship Id="rId12" Target="../media/image253.png" Type="http://schemas.openxmlformats.org/officeDocument/2006/relationships/image"/><Relationship Id="rId13" Target="../media/image254.png" Type="http://schemas.openxmlformats.org/officeDocument/2006/relationships/image"/><Relationship Id="rId14" Target="../media/image255.png" Type="http://schemas.openxmlformats.org/officeDocument/2006/relationships/image"/><Relationship Id="rId15" Target="../media/image256.png" Type="http://schemas.openxmlformats.org/officeDocument/2006/relationships/image"/><Relationship Id="rId2" Target="../media/image246.png" Type="http://schemas.openxmlformats.org/officeDocument/2006/relationships/image"/><Relationship Id="rId3" Target="../media/image110.png" Type="http://schemas.openxmlformats.org/officeDocument/2006/relationships/image"/><Relationship Id="rId4" Target="../media/image247.png" Type="http://schemas.openxmlformats.org/officeDocument/2006/relationships/image"/><Relationship Id="rId5" Target="../media/image248.png" Type="http://schemas.openxmlformats.org/officeDocument/2006/relationships/image"/><Relationship Id="rId6" Target="../media/image10.png" Type="http://schemas.openxmlformats.org/officeDocument/2006/relationships/image"/><Relationship Id="rId7" Target="../media/image4.png" Type="http://schemas.openxmlformats.org/officeDocument/2006/relationships/image"/><Relationship Id="rId8" Target="../media/image249.png" Type="http://schemas.openxmlformats.org/officeDocument/2006/relationships/image"/><Relationship Id="rId9" Target="../media/image250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3.png" Type="http://schemas.openxmlformats.org/officeDocument/2006/relationships/image"/><Relationship Id="rId11" Target="../media/image264.png" Type="http://schemas.openxmlformats.org/officeDocument/2006/relationships/image"/><Relationship Id="rId12" Target="../media/image265.png" Type="http://schemas.openxmlformats.org/officeDocument/2006/relationships/image"/><Relationship Id="rId13" Target="../media/image266.png" Type="http://schemas.openxmlformats.org/officeDocument/2006/relationships/image"/><Relationship Id="rId14" Target="../media/image267.png" Type="http://schemas.openxmlformats.org/officeDocument/2006/relationships/image"/><Relationship Id="rId15" Target="../media/image268.png" Type="http://schemas.openxmlformats.org/officeDocument/2006/relationships/image"/><Relationship Id="rId16" Target="../media/image269.png" Type="http://schemas.openxmlformats.org/officeDocument/2006/relationships/image"/><Relationship Id="rId17" Target="../media/image270.png" Type="http://schemas.openxmlformats.org/officeDocument/2006/relationships/image"/><Relationship Id="rId18" Target="../media/image271.png" Type="http://schemas.openxmlformats.org/officeDocument/2006/relationships/image"/><Relationship Id="rId2" Target="../media/image257.png" Type="http://schemas.openxmlformats.org/officeDocument/2006/relationships/image"/><Relationship Id="rId3" Target="../media/image258.png" Type="http://schemas.openxmlformats.org/officeDocument/2006/relationships/image"/><Relationship Id="rId4" Target="../media/image259.pn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260.png" Type="http://schemas.openxmlformats.org/officeDocument/2006/relationships/image"/><Relationship Id="rId8" Target="../media/image261.png" Type="http://schemas.openxmlformats.org/officeDocument/2006/relationships/image"/><Relationship Id="rId9" Target="../media/image26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7.png" Type="http://schemas.openxmlformats.org/officeDocument/2006/relationships/image"/><Relationship Id="rId11" Target="../media/image278.png" Type="http://schemas.openxmlformats.org/officeDocument/2006/relationships/image"/><Relationship Id="rId12" Target="../media/image279.png" Type="http://schemas.openxmlformats.org/officeDocument/2006/relationships/image"/><Relationship Id="rId13" Target="../media/image280.png" Type="http://schemas.openxmlformats.org/officeDocument/2006/relationships/image"/><Relationship Id="rId14" Target="../media/image281.png" Type="http://schemas.openxmlformats.org/officeDocument/2006/relationships/image"/><Relationship Id="rId15" Target="../media/image282.png" Type="http://schemas.openxmlformats.org/officeDocument/2006/relationships/image"/><Relationship Id="rId16" Target="../media/image283.png" Type="http://schemas.openxmlformats.org/officeDocument/2006/relationships/image"/><Relationship Id="rId17" Target="../media/image284.png" Type="http://schemas.openxmlformats.org/officeDocument/2006/relationships/image"/><Relationship Id="rId2" Target="../media/image272.png" Type="http://schemas.openxmlformats.org/officeDocument/2006/relationships/image"/><Relationship Id="rId3" Target="../media/image273.png" Type="http://schemas.openxmlformats.org/officeDocument/2006/relationships/image"/><Relationship Id="rId4" Target="../media/image274.png" Type="http://schemas.openxmlformats.org/officeDocument/2006/relationships/image"/><Relationship Id="rId5" Target="../media/image110.png" Type="http://schemas.openxmlformats.org/officeDocument/2006/relationships/image"/><Relationship Id="rId6" Target="../media/image275.png" Type="http://schemas.openxmlformats.org/officeDocument/2006/relationships/image"/><Relationship Id="rId7" Target="../media/image10.png" Type="http://schemas.openxmlformats.org/officeDocument/2006/relationships/image"/><Relationship Id="rId8" Target="../media/image4.png" Type="http://schemas.openxmlformats.org/officeDocument/2006/relationships/image"/><Relationship Id="rId9" Target="../media/image276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0.png" Type="http://schemas.openxmlformats.org/officeDocument/2006/relationships/image"/><Relationship Id="rId11" Target="../media/image291.png" Type="http://schemas.openxmlformats.org/officeDocument/2006/relationships/image"/><Relationship Id="rId12" Target="../media/image292.png" Type="http://schemas.openxmlformats.org/officeDocument/2006/relationships/image"/><Relationship Id="rId13" Target="../media/image293.png" Type="http://schemas.openxmlformats.org/officeDocument/2006/relationships/image"/><Relationship Id="rId14" Target="../media/image294.png" Type="http://schemas.openxmlformats.org/officeDocument/2006/relationships/image"/><Relationship Id="rId15" Target="../media/image295.png" Type="http://schemas.openxmlformats.org/officeDocument/2006/relationships/image"/><Relationship Id="rId16" Target="../media/image296.png" Type="http://schemas.openxmlformats.org/officeDocument/2006/relationships/image"/><Relationship Id="rId17" Target="../media/image297.png" Type="http://schemas.openxmlformats.org/officeDocument/2006/relationships/image"/><Relationship Id="rId2" Target="../media/image110.png" Type="http://schemas.openxmlformats.org/officeDocument/2006/relationships/image"/><Relationship Id="rId3" Target="../media/image285.png" Type="http://schemas.openxmlformats.org/officeDocument/2006/relationships/image"/><Relationship Id="rId4" Target="../media/image286.pn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287.png" Type="http://schemas.openxmlformats.org/officeDocument/2006/relationships/image"/><Relationship Id="rId8" Target="../media/image288.png" Type="http://schemas.openxmlformats.org/officeDocument/2006/relationships/image"/><Relationship Id="rId9" Target="../media/image289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3.png" Type="http://schemas.openxmlformats.org/officeDocument/2006/relationships/image"/><Relationship Id="rId11" Target="../media/image304.png" Type="http://schemas.openxmlformats.org/officeDocument/2006/relationships/image"/><Relationship Id="rId12" Target="../media/image305.png" Type="http://schemas.openxmlformats.org/officeDocument/2006/relationships/image"/><Relationship Id="rId13" Target="../media/image306.png" Type="http://schemas.openxmlformats.org/officeDocument/2006/relationships/image"/><Relationship Id="rId14" Target="../media/image307.png" Type="http://schemas.openxmlformats.org/officeDocument/2006/relationships/image"/><Relationship Id="rId15" Target="../media/image308.png" Type="http://schemas.openxmlformats.org/officeDocument/2006/relationships/image"/><Relationship Id="rId16" Target="../media/image309.png" Type="http://schemas.openxmlformats.org/officeDocument/2006/relationships/image"/><Relationship Id="rId17" Target="../media/image310.png" Type="http://schemas.openxmlformats.org/officeDocument/2006/relationships/image"/><Relationship Id="rId18" Target="../media/image311.png" Type="http://schemas.openxmlformats.org/officeDocument/2006/relationships/image"/><Relationship Id="rId19" Target="../media/image312.png" Type="http://schemas.openxmlformats.org/officeDocument/2006/relationships/image"/><Relationship Id="rId2" Target="../media/image298.png" Type="http://schemas.openxmlformats.org/officeDocument/2006/relationships/image"/><Relationship Id="rId20" Target="../media/image313.png" Type="http://schemas.openxmlformats.org/officeDocument/2006/relationships/image"/><Relationship Id="rId21" Target="../media/image314.png" Type="http://schemas.openxmlformats.org/officeDocument/2006/relationships/image"/><Relationship Id="rId22" Target="../media/image315.png" Type="http://schemas.openxmlformats.org/officeDocument/2006/relationships/image"/><Relationship Id="rId23" Target="../media/image316.png" Type="http://schemas.openxmlformats.org/officeDocument/2006/relationships/image"/><Relationship Id="rId3" Target="../media/image299.png" Type="http://schemas.openxmlformats.org/officeDocument/2006/relationships/image"/><Relationship Id="rId4" Target="../media/image110.png" Type="http://schemas.openxmlformats.org/officeDocument/2006/relationships/image"/><Relationship Id="rId5" Target="../media/image300.png" Type="http://schemas.openxmlformats.org/officeDocument/2006/relationships/image"/><Relationship Id="rId6" Target="../media/image301.png" Type="http://schemas.openxmlformats.org/officeDocument/2006/relationships/image"/><Relationship Id="rId7" Target="../media/image10.png" Type="http://schemas.openxmlformats.org/officeDocument/2006/relationships/image"/><Relationship Id="rId8" Target="../media/image4.png" Type="http://schemas.openxmlformats.org/officeDocument/2006/relationships/image"/><Relationship Id="rId9" Target="../media/image302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2.png" Type="http://schemas.openxmlformats.org/officeDocument/2006/relationships/image"/><Relationship Id="rId11" Target="../media/image323.png" Type="http://schemas.openxmlformats.org/officeDocument/2006/relationships/image"/><Relationship Id="rId12" Target="../media/image324.png" Type="http://schemas.openxmlformats.org/officeDocument/2006/relationships/image"/><Relationship Id="rId13" Target="../media/image325.png" Type="http://schemas.openxmlformats.org/officeDocument/2006/relationships/image"/><Relationship Id="rId14" Target="../media/image326.png" Type="http://schemas.openxmlformats.org/officeDocument/2006/relationships/image"/><Relationship Id="rId15" Target="../media/image327.png" Type="http://schemas.openxmlformats.org/officeDocument/2006/relationships/image"/><Relationship Id="rId16" Target="../media/image328.png" Type="http://schemas.openxmlformats.org/officeDocument/2006/relationships/image"/><Relationship Id="rId17" Target="../media/image329.png" Type="http://schemas.openxmlformats.org/officeDocument/2006/relationships/image"/><Relationship Id="rId18" Target="../media/image330.png" Type="http://schemas.openxmlformats.org/officeDocument/2006/relationships/image"/><Relationship Id="rId19" Target="../media/image331.png" Type="http://schemas.openxmlformats.org/officeDocument/2006/relationships/image"/><Relationship Id="rId2" Target="../media/image110.png" Type="http://schemas.openxmlformats.org/officeDocument/2006/relationships/image"/><Relationship Id="rId20" Target="../media/image332.png" Type="http://schemas.openxmlformats.org/officeDocument/2006/relationships/image"/><Relationship Id="rId21" Target="../media/image333.png" Type="http://schemas.openxmlformats.org/officeDocument/2006/relationships/image"/><Relationship Id="rId22" Target="../media/image334.png" Type="http://schemas.openxmlformats.org/officeDocument/2006/relationships/image"/><Relationship Id="rId23" Target="../media/image335.png" Type="http://schemas.openxmlformats.org/officeDocument/2006/relationships/image"/><Relationship Id="rId3" Target="../media/image317.png" Type="http://schemas.openxmlformats.org/officeDocument/2006/relationships/image"/><Relationship Id="rId4" Target="../media/image318.pn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319.png" Type="http://schemas.openxmlformats.org/officeDocument/2006/relationships/image"/><Relationship Id="rId8" Target="../media/image320.png" Type="http://schemas.openxmlformats.org/officeDocument/2006/relationships/image"/><Relationship Id="rId9" Target="../media/image321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1.png" Type="http://schemas.openxmlformats.org/officeDocument/2006/relationships/image"/><Relationship Id="rId11" Target="../media/image342.png" Type="http://schemas.openxmlformats.org/officeDocument/2006/relationships/image"/><Relationship Id="rId12" Target="../media/image343.png" Type="http://schemas.openxmlformats.org/officeDocument/2006/relationships/image"/><Relationship Id="rId13" Target="../media/image344.png" Type="http://schemas.openxmlformats.org/officeDocument/2006/relationships/image"/><Relationship Id="rId14" Target="../media/image345.png" Type="http://schemas.openxmlformats.org/officeDocument/2006/relationships/image"/><Relationship Id="rId15" Target="../media/image346.png" Type="http://schemas.openxmlformats.org/officeDocument/2006/relationships/image"/><Relationship Id="rId16" Target="../media/image347.png" Type="http://schemas.openxmlformats.org/officeDocument/2006/relationships/image"/><Relationship Id="rId2" Target="../media/image257.png" Type="http://schemas.openxmlformats.org/officeDocument/2006/relationships/image"/><Relationship Id="rId3" Target="../media/image336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337.png" Type="http://schemas.openxmlformats.org/officeDocument/2006/relationships/image"/><Relationship Id="rId7" Target="../media/image338.png" Type="http://schemas.openxmlformats.org/officeDocument/2006/relationships/image"/><Relationship Id="rId8" Target="../media/image339.png" Type="http://schemas.openxmlformats.org/officeDocument/2006/relationships/image"/><Relationship Id="rId9" Target="../media/image340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5.png" Type="http://schemas.openxmlformats.org/officeDocument/2006/relationships/image"/><Relationship Id="rId11" Target="../media/image356.png" Type="http://schemas.openxmlformats.org/officeDocument/2006/relationships/image"/><Relationship Id="rId12" Target="../media/image357.png" Type="http://schemas.openxmlformats.org/officeDocument/2006/relationships/image"/><Relationship Id="rId13" Target="../media/image358.png" Type="http://schemas.openxmlformats.org/officeDocument/2006/relationships/image"/><Relationship Id="rId2" Target="../media/image257.png" Type="http://schemas.openxmlformats.org/officeDocument/2006/relationships/image"/><Relationship Id="rId3" Target="../media/image348.png" Type="http://schemas.openxmlformats.org/officeDocument/2006/relationships/image"/><Relationship Id="rId4" Target="../media/image349.png" Type="http://schemas.openxmlformats.org/officeDocument/2006/relationships/image"/><Relationship Id="rId5" Target="../media/image350.png" Type="http://schemas.openxmlformats.org/officeDocument/2006/relationships/image"/><Relationship Id="rId6" Target="../media/image351.png" Type="http://schemas.openxmlformats.org/officeDocument/2006/relationships/image"/><Relationship Id="rId7" Target="../media/image352.png" Type="http://schemas.openxmlformats.org/officeDocument/2006/relationships/image"/><Relationship Id="rId8" Target="../media/image353.png" Type="http://schemas.openxmlformats.org/officeDocument/2006/relationships/image"/><Relationship Id="rId9" Target="../media/image354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3.png" Type="http://schemas.openxmlformats.org/officeDocument/2006/relationships/image"/><Relationship Id="rId11" Target="../media/image364.png" Type="http://schemas.openxmlformats.org/officeDocument/2006/relationships/image"/><Relationship Id="rId12" Target="../media/image365.png" Type="http://schemas.openxmlformats.org/officeDocument/2006/relationships/image"/><Relationship Id="rId13" Target="../media/image366.png" Type="http://schemas.openxmlformats.org/officeDocument/2006/relationships/image"/><Relationship Id="rId14" Target="../media/image367.png" Type="http://schemas.openxmlformats.org/officeDocument/2006/relationships/image"/><Relationship Id="rId15" Target="../media/image368.png" Type="http://schemas.openxmlformats.org/officeDocument/2006/relationships/image"/><Relationship Id="rId16" Target="../media/image369.png" Type="http://schemas.openxmlformats.org/officeDocument/2006/relationships/image"/><Relationship Id="rId17" Target="../media/image370.png" Type="http://schemas.openxmlformats.org/officeDocument/2006/relationships/image"/><Relationship Id="rId2" Target="../media/image257.png" Type="http://schemas.openxmlformats.org/officeDocument/2006/relationships/image"/><Relationship Id="rId3" Target="../media/image359.png" Type="http://schemas.openxmlformats.org/officeDocument/2006/relationships/image"/><Relationship Id="rId4" Target="../media/image360.pn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361.png" Type="http://schemas.openxmlformats.org/officeDocument/2006/relationships/image"/><Relationship Id="rId8" Target="../media/image362.png" Type="http://schemas.openxmlformats.org/officeDocument/2006/relationships/image"/><Relationship Id="rId9" Target="../media/image261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6.png" Type="http://schemas.openxmlformats.org/officeDocument/2006/relationships/image"/><Relationship Id="rId11" Target="../media/image377.png" Type="http://schemas.openxmlformats.org/officeDocument/2006/relationships/image"/><Relationship Id="rId12" Target="../media/image378.png" Type="http://schemas.openxmlformats.org/officeDocument/2006/relationships/image"/><Relationship Id="rId13" Target="../media/image379.png" Type="http://schemas.openxmlformats.org/officeDocument/2006/relationships/image"/><Relationship Id="rId14" Target="../media/image380.png" Type="http://schemas.openxmlformats.org/officeDocument/2006/relationships/image"/><Relationship Id="rId2" Target="../media/image257.png" Type="http://schemas.openxmlformats.org/officeDocument/2006/relationships/image"/><Relationship Id="rId3" Target="../media/image371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372.png" Type="http://schemas.openxmlformats.org/officeDocument/2006/relationships/image"/><Relationship Id="rId7" Target="../media/image373.png" Type="http://schemas.openxmlformats.org/officeDocument/2006/relationships/image"/><Relationship Id="rId8" Target="../media/image374.png" Type="http://schemas.openxmlformats.org/officeDocument/2006/relationships/image"/><Relationship Id="rId9" Target="../media/image37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4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1.png" Type="http://schemas.openxmlformats.org/officeDocument/2006/relationships/image"/><Relationship Id="rId3" Target="../media/image110.png" Type="http://schemas.openxmlformats.org/officeDocument/2006/relationships/image"/><Relationship Id="rId4" Target="../media/image382.png" Type="http://schemas.openxmlformats.org/officeDocument/2006/relationships/image"/><Relationship Id="rId5" Target="../media/image383.png" Type="http://schemas.openxmlformats.org/officeDocument/2006/relationships/image"/><Relationship Id="rId6" Target="../media/image10.png" Type="http://schemas.openxmlformats.org/officeDocument/2006/relationships/image"/><Relationship Id="rId7" Target="../media/image4.png" Type="http://schemas.openxmlformats.org/officeDocument/2006/relationships/image"/><Relationship Id="rId8" Target="../media/image384.png" Type="http://schemas.openxmlformats.org/officeDocument/2006/relationships/image"/><Relationship Id="rId9" Target="../media/image385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3.png" Type="http://schemas.openxmlformats.org/officeDocument/2006/relationships/image"/><Relationship Id="rId11" Target="../media/image391.png" Type="http://schemas.openxmlformats.org/officeDocument/2006/relationships/image"/><Relationship Id="rId12" Target="../media/image392.png" Type="http://schemas.openxmlformats.org/officeDocument/2006/relationships/image"/><Relationship Id="rId13" Target="../media/image393.png" Type="http://schemas.openxmlformats.org/officeDocument/2006/relationships/image"/><Relationship Id="rId14" Target="../media/image394.png" Type="http://schemas.openxmlformats.org/officeDocument/2006/relationships/image"/><Relationship Id="rId15" Target="../media/image395.png" Type="http://schemas.openxmlformats.org/officeDocument/2006/relationships/image"/><Relationship Id="rId2" Target="../media/image386.png" Type="http://schemas.openxmlformats.org/officeDocument/2006/relationships/image"/><Relationship Id="rId3" Target="../media/image257.png" Type="http://schemas.openxmlformats.org/officeDocument/2006/relationships/image"/><Relationship Id="rId4" Target="../media/image387.png" Type="http://schemas.openxmlformats.org/officeDocument/2006/relationships/image"/><Relationship Id="rId5" Target="../media/image388.png" Type="http://schemas.openxmlformats.org/officeDocument/2006/relationships/image"/><Relationship Id="rId6" Target="../media/image10.png" Type="http://schemas.openxmlformats.org/officeDocument/2006/relationships/image"/><Relationship Id="rId7" Target="../media/image4.png" Type="http://schemas.openxmlformats.org/officeDocument/2006/relationships/image"/><Relationship Id="rId8" Target="../media/image389.png" Type="http://schemas.openxmlformats.org/officeDocument/2006/relationships/image"/><Relationship Id="rId9" Target="../media/image390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6.png" Type="http://schemas.openxmlformats.org/officeDocument/2006/relationships/image"/><Relationship Id="rId3" Target="../media/image257.png" Type="http://schemas.openxmlformats.org/officeDocument/2006/relationships/image"/><Relationship Id="rId4" Target="../media/image397.pn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398.png" Type="http://schemas.openxmlformats.org/officeDocument/2006/relationships/image"/><Relationship Id="rId8" Target="../media/image399.png" Type="http://schemas.openxmlformats.org/officeDocument/2006/relationships/image"/><Relationship Id="rId9" Target="../media/image400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6.png" Type="http://schemas.openxmlformats.org/officeDocument/2006/relationships/image"/><Relationship Id="rId11" Target="../media/image407.png" Type="http://schemas.openxmlformats.org/officeDocument/2006/relationships/image"/><Relationship Id="rId12" Target="../media/image408.png" Type="http://schemas.openxmlformats.org/officeDocument/2006/relationships/image"/><Relationship Id="rId13" Target="../media/image409.png" Type="http://schemas.openxmlformats.org/officeDocument/2006/relationships/image"/><Relationship Id="rId14" Target="../media/image410.png" Type="http://schemas.openxmlformats.org/officeDocument/2006/relationships/image"/><Relationship Id="rId2" Target="../media/image401.png" Type="http://schemas.openxmlformats.org/officeDocument/2006/relationships/image"/><Relationship Id="rId3" Target="../media/image402.png" Type="http://schemas.openxmlformats.org/officeDocument/2006/relationships/image"/><Relationship Id="rId4" Target="../media/image257.png" Type="http://schemas.openxmlformats.org/officeDocument/2006/relationships/image"/><Relationship Id="rId5" Target="../media/image403.png" Type="http://schemas.openxmlformats.org/officeDocument/2006/relationships/image"/><Relationship Id="rId6" Target="../media/image404.png" Type="http://schemas.openxmlformats.org/officeDocument/2006/relationships/image"/><Relationship Id="rId7" Target="../media/image10.png" Type="http://schemas.openxmlformats.org/officeDocument/2006/relationships/image"/><Relationship Id="rId8" Target="../media/image4.png" Type="http://schemas.openxmlformats.org/officeDocument/2006/relationships/image"/><Relationship Id="rId9" Target="../media/image405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6.png" Type="http://schemas.openxmlformats.org/officeDocument/2006/relationships/image"/><Relationship Id="rId11" Target="../media/image417.png" Type="http://schemas.openxmlformats.org/officeDocument/2006/relationships/image"/><Relationship Id="rId12" Target="../media/image418.png" Type="http://schemas.openxmlformats.org/officeDocument/2006/relationships/image"/><Relationship Id="rId13" Target="../media/image419.png" Type="http://schemas.openxmlformats.org/officeDocument/2006/relationships/image"/><Relationship Id="rId14" Target="../media/image420.png" Type="http://schemas.openxmlformats.org/officeDocument/2006/relationships/image"/><Relationship Id="rId15" Target="../media/image421.png" Type="http://schemas.openxmlformats.org/officeDocument/2006/relationships/image"/><Relationship Id="rId2" Target="../media/image257.png" Type="http://schemas.openxmlformats.org/officeDocument/2006/relationships/image"/><Relationship Id="rId3" Target="../media/image411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412.png" Type="http://schemas.openxmlformats.org/officeDocument/2006/relationships/image"/><Relationship Id="rId7" Target="../media/image413.png" Type="http://schemas.openxmlformats.org/officeDocument/2006/relationships/image"/><Relationship Id="rId8" Target="../media/image414.png" Type="http://schemas.openxmlformats.org/officeDocument/2006/relationships/image"/><Relationship Id="rId9" Target="../media/image415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7.png" Type="http://schemas.openxmlformats.org/officeDocument/2006/relationships/image"/><Relationship Id="rId11" Target="../media/image428.png" Type="http://schemas.openxmlformats.org/officeDocument/2006/relationships/image"/><Relationship Id="rId12" Target="../media/image429.png" Type="http://schemas.openxmlformats.org/officeDocument/2006/relationships/image"/><Relationship Id="rId2" Target="../media/image422.png" Type="http://schemas.openxmlformats.org/officeDocument/2006/relationships/image"/><Relationship Id="rId3" Target="../media/image257.png" Type="http://schemas.openxmlformats.org/officeDocument/2006/relationships/image"/><Relationship Id="rId4" Target="../media/image423.pn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424.png" Type="http://schemas.openxmlformats.org/officeDocument/2006/relationships/image"/><Relationship Id="rId8" Target="../media/image425.png" Type="http://schemas.openxmlformats.org/officeDocument/2006/relationships/image"/><Relationship Id="rId9" Target="../media/image426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6.png" Type="http://schemas.openxmlformats.org/officeDocument/2006/relationships/image"/><Relationship Id="rId11" Target="../media/image434.png" Type="http://schemas.openxmlformats.org/officeDocument/2006/relationships/image"/><Relationship Id="rId2" Target="../media/image257.png" Type="http://schemas.openxmlformats.org/officeDocument/2006/relationships/image"/><Relationship Id="rId3" Target="../media/image423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430.png" Type="http://schemas.openxmlformats.org/officeDocument/2006/relationships/image"/><Relationship Id="rId7" Target="../media/image431.png" Type="http://schemas.openxmlformats.org/officeDocument/2006/relationships/image"/><Relationship Id="rId8" Target="../media/image432.png" Type="http://schemas.openxmlformats.org/officeDocument/2006/relationships/image"/><Relationship Id="rId9" Target="../media/image433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.png" Type="http://schemas.openxmlformats.org/officeDocument/2006/relationships/image"/><Relationship Id="rId4" Target="../media/image435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.png" Type="http://schemas.openxmlformats.org/officeDocument/2006/relationships/image"/><Relationship Id="rId4" Target="../media/image436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2.png" Type="http://schemas.openxmlformats.org/officeDocument/2006/relationships/image"/><Relationship Id="rId11" Target="../media/image443.png" Type="http://schemas.openxmlformats.org/officeDocument/2006/relationships/image"/><Relationship Id="rId2" Target="../media/image437.png" Type="http://schemas.openxmlformats.org/officeDocument/2006/relationships/image"/><Relationship Id="rId3" Target="../media/image438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439.png" Type="http://schemas.openxmlformats.org/officeDocument/2006/relationships/image"/><Relationship Id="rId7" Target="../media/image440.png" Type="http://schemas.openxmlformats.org/officeDocument/2006/relationships/image"/><Relationship Id="rId8" Target="../media/image441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36.png" Type="http://schemas.openxmlformats.org/officeDocument/2006/relationships/image"/><Relationship Id="rId12" Target="../media/image37.png" Type="http://schemas.openxmlformats.org/officeDocument/2006/relationships/image"/><Relationship Id="rId13" Target="../media/image38.png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0.png" Type="http://schemas.openxmlformats.org/officeDocument/2006/relationships/image"/><Relationship Id="rId11" Target="../media/image451.png" Type="http://schemas.openxmlformats.org/officeDocument/2006/relationships/image"/><Relationship Id="rId12" Target="../media/image452.png" Type="http://schemas.openxmlformats.org/officeDocument/2006/relationships/image"/><Relationship Id="rId13" Target="../media/image453.png" Type="http://schemas.openxmlformats.org/officeDocument/2006/relationships/image"/><Relationship Id="rId14" Target="../media/image454.png" Type="http://schemas.openxmlformats.org/officeDocument/2006/relationships/image"/><Relationship Id="rId15" Target="../media/image10.png" Type="http://schemas.openxmlformats.org/officeDocument/2006/relationships/image"/><Relationship Id="rId16" Target="../media/image4.png" Type="http://schemas.openxmlformats.org/officeDocument/2006/relationships/image"/><Relationship Id="rId17" Target="../media/image455.png" Type="http://schemas.openxmlformats.org/officeDocument/2006/relationships/image"/><Relationship Id="rId18" Target="../media/image456.png" Type="http://schemas.openxmlformats.org/officeDocument/2006/relationships/image"/><Relationship Id="rId19" Target="../media/image457.png" Type="http://schemas.openxmlformats.org/officeDocument/2006/relationships/image"/><Relationship Id="rId2" Target="../media/image437.png" Type="http://schemas.openxmlformats.org/officeDocument/2006/relationships/image"/><Relationship Id="rId20" Target="../media/image458.png" Type="http://schemas.openxmlformats.org/officeDocument/2006/relationships/image"/><Relationship Id="rId3" Target="../media/image438.png" Type="http://schemas.openxmlformats.org/officeDocument/2006/relationships/image"/><Relationship Id="rId4" Target="../media/image444.png" Type="http://schemas.openxmlformats.org/officeDocument/2006/relationships/image"/><Relationship Id="rId5" Target="../media/image445.png" Type="http://schemas.openxmlformats.org/officeDocument/2006/relationships/image"/><Relationship Id="rId6" Target="../media/image446.png" Type="http://schemas.openxmlformats.org/officeDocument/2006/relationships/image"/><Relationship Id="rId7" Target="../media/image447.png" Type="http://schemas.openxmlformats.org/officeDocument/2006/relationships/image"/><Relationship Id="rId8" Target="../media/image448.png" Type="http://schemas.openxmlformats.org/officeDocument/2006/relationships/image"/><Relationship Id="rId9" Target="../media/image449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.png" Type="http://schemas.openxmlformats.org/officeDocument/2006/relationships/image"/><Relationship Id="rId4" Target="../media/image459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.png" Type="http://schemas.openxmlformats.org/officeDocument/2006/relationships/image"/><Relationship Id="rId4" Target="../media/image46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14" Target="../media/image48.png" Type="http://schemas.openxmlformats.org/officeDocument/2006/relationships/image"/><Relationship Id="rId15" Target="../media/image49.png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889000"/>
            <a:ext cx="154940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9385300"/>
            <a:ext cx="154813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2032000"/>
            <a:ext cx="14033500" cy="4305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2000" y="419100"/>
            <a:ext cx="9525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764000" y="8915400"/>
            <a:ext cx="9525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5908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52500"/>
            <a:ext cx="1460500" cy="673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845300" y="-1930400"/>
            <a:ext cx="32499300" cy="16103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2000" y="1574800"/>
            <a:ext cx="16243300" cy="8051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5908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52500"/>
            <a:ext cx="3848100" cy="673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845300" y="-1841500"/>
            <a:ext cx="32499300" cy="16116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2000" y="1663700"/>
            <a:ext cx="16256000" cy="8064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5908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65200"/>
            <a:ext cx="4495800" cy="673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845300" y="-1841500"/>
            <a:ext cx="32499300" cy="16116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2000" y="1663700"/>
            <a:ext cx="16256000" cy="8064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5908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52500"/>
            <a:ext cx="4394200" cy="673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845300" y="-1841500"/>
            <a:ext cx="32499300" cy="16116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2000" y="1663700"/>
            <a:ext cx="16256000" cy="8064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5908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77900"/>
            <a:ext cx="3505200" cy="1016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845300" y="-1905000"/>
            <a:ext cx="32499300" cy="16116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2000" y="1600200"/>
            <a:ext cx="16256000" cy="8064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5908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77900"/>
            <a:ext cx="3530600" cy="1016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832600" y="-1955800"/>
            <a:ext cx="32499300" cy="16116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4700" y="1549400"/>
            <a:ext cx="16256000" cy="8064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5908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52500"/>
            <a:ext cx="2095500" cy="673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972300" y="-1663700"/>
            <a:ext cx="32499300" cy="15455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47700" y="1689100"/>
            <a:ext cx="16256000" cy="7721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5908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77900"/>
            <a:ext cx="1168400" cy="1016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7734300" y="-1346200"/>
            <a:ext cx="33693100" cy="12065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146800" y="1130300"/>
            <a:ext cx="16294100" cy="698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23900" y="7696200"/>
            <a:ext cx="168529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939800"/>
            <a:ext cx="142875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9321800"/>
            <a:ext cx="142875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469900"/>
            <a:ext cx="952500" cy="95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764000" y="469900"/>
            <a:ext cx="9525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764000" y="8851900"/>
            <a:ext cx="9525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8864600"/>
            <a:ext cx="9525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" y="3619500"/>
            <a:ext cx="169545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2225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7100"/>
            <a:ext cx="1219200" cy="101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1358900"/>
            <a:ext cx="5016500" cy="8610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1800" y="1219200"/>
            <a:ext cx="3263900" cy="1257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13000" y="-2120900"/>
            <a:ext cx="18745200" cy="16294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565900" y="1422400"/>
            <a:ext cx="9372600" cy="8153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3300" y="2540000"/>
            <a:ext cx="39370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857500" y="2336800"/>
            <a:ext cx="10185400" cy="113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" y="2336800"/>
            <a:ext cx="1511300" cy="1130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44800" y="2311400"/>
            <a:ext cx="8928100" cy="1435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16100" y="2628900"/>
            <a:ext cx="558800" cy="558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114300"/>
            <a:ext cx="2844800" cy="2336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" y="4318000"/>
            <a:ext cx="1511300" cy="1130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41500" y="4584700"/>
            <a:ext cx="558800" cy="55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" y="6337300"/>
            <a:ext cx="1511300" cy="1130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" y="8318500"/>
            <a:ext cx="1511300" cy="1130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16100" y="6629400"/>
            <a:ext cx="558800" cy="55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16100" y="8610600"/>
            <a:ext cx="5588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857500" y="4318000"/>
            <a:ext cx="10185400" cy="1130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857500" y="6337300"/>
            <a:ext cx="10185400" cy="1130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857500" y="8318500"/>
            <a:ext cx="10185400" cy="1130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844800" y="4279900"/>
            <a:ext cx="8890000" cy="1435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56100" y="6299200"/>
            <a:ext cx="7454900" cy="1435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44800" y="8280400"/>
            <a:ext cx="88646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2225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7100"/>
            <a:ext cx="1219200" cy="101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1358900"/>
            <a:ext cx="5016500" cy="8610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1800" y="1219200"/>
            <a:ext cx="3263900" cy="1257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43200" y="-2235200"/>
            <a:ext cx="18249900" cy="1680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756400" y="1422400"/>
            <a:ext cx="9118600" cy="8407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3300" y="2540000"/>
            <a:ext cx="39370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2225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7100"/>
            <a:ext cx="1219200" cy="101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3900" y="1422400"/>
            <a:ext cx="5016500" cy="848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1800" y="1397000"/>
            <a:ext cx="3302000" cy="1041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9000" y="-2387600"/>
            <a:ext cx="22936200" cy="17221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57900" y="1358900"/>
            <a:ext cx="11468100" cy="8610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90600" y="4038600"/>
            <a:ext cx="3962400" cy="673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3300" y="5588000"/>
            <a:ext cx="4483100" cy="1016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52500" y="2222500"/>
            <a:ext cx="46863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2225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7100"/>
            <a:ext cx="1219200" cy="101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1422400"/>
            <a:ext cx="5016500" cy="8547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65300" y="1257300"/>
            <a:ext cx="2971800" cy="1041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71600" y="-2387600"/>
            <a:ext cx="22288500" cy="17221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88100" y="1358900"/>
            <a:ext cx="11137900" cy="8610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6000" y="2362200"/>
            <a:ext cx="47752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2225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7100"/>
            <a:ext cx="1219200" cy="101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1358900"/>
            <a:ext cx="5016500" cy="8547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1257300"/>
            <a:ext cx="3822700" cy="1041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949700" y="-2590800"/>
            <a:ext cx="10655300" cy="17221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273800" y="1358900"/>
            <a:ext cx="5334000" cy="86106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804400" y="-2590800"/>
            <a:ext cx="10769600" cy="17221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41200" y="1358900"/>
            <a:ext cx="5384800" cy="8610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52500" y="2362200"/>
            <a:ext cx="4559300" cy="1117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90600" y="4076700"/>
            <a:ext cx="42799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2225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7100"/>
            <a:ext cx="1219200" cy="101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1422400"/>
            <a:ext cx="5016500" cy="8547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" y="1473200"/>
            <a:ext cx="2908300" cy="1054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4500" y="-2667000"/>
            <a:ext cx="21094700" cy="17703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13500" y="1181100"/>
            <a:ext cx="10553700" cy="8851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33500" y="2514600"/>
            <a:ext cx="24257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01700"/>
            <a:ext cx="2209800" cy="673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7289800" y="2921000"/>
            <a:ext cx="33502600" cy="5511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1700" y="4114800"/>
            <a:ext cx="16751300" cy="2755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67700" y="3378200"/>
            <a:ext cx="15113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01700"/>
            <a:ext cx="2209800" cy="673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2095500" y="-901700"/>
            <a:ext cx="17360900" cy="1428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78000" y="2197100"/>
            <a:ext cx="8686800" cy="7137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823700" y="3136900"/>
            <a:ext cx="3556000" cy="5600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01700"/>
            <a:ext cx="2209800" cy="673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2324100" y="533400"/>
            <a:ext cx="12344400" cy="6400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8800" y="1930400"/>
            <a:ext cx="6172200" cy="3200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679700" y="5867400"/>
            <a:ext cx="1866900" cy="1866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26500" y="4127500"/>
            <a:ext cx="1727200" cy="172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438400" y="7708900"/>
            <a:ext cx="2565400" cy="863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890000" y="5854700"/>
            <a:ext cx="1778000" cy="889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58800" y="1905000"/>
            <a:ext cx="1727200" cy="1727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030200" y="3581400"/>
            <a:ext cx="2362200" cy="863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58800" y="4483100"/>
            <a:ext cx="1727200" cy="1727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030200" y="6184900"/>
            <a:ext cx="2362200" cy="863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58800" y="7010400"/>
            <a:ext cx="1727200" cy="1727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384800" y="4953000"/>
            <a:ext cx="2768600" cy="2768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60000">
            <a:off x="10718800" y="2171700"/>
            <a:ext cx="2311400" cy="2311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2040000">
            <a:off x="10858500" y="4127500"/>
            <a:ext cx="2311400" cy="2311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3960000">
            <a:off x="10782300" y="5854700"/>
            <a:ext cx="2311400" cy="2311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042900" y="8699500"/>
            <a:ext cx="23622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01700"/>
            <a:ext cx="22098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64500" y="1524000"/>
            <a:ext cx="1828800" cy="10541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7289800" y="800100"/>
            <a:ext cx="33362900" cy="7734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0100" y="2476500"/>
            <a:ext cx="16675100" cy="386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70600" y="7264400"/>
            <a:ext cx="63754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14500" y="4267200"/>
            <a:ext cx="8712200" cy="3771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78000" y="3009900"/>
            <a:ext cx="14732000" cy="1270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901700"/>
            <a:ext cx="1435100" cy="673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376400" y="3009900"/>
            <a:ext cx="1727200" cy="1752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0680000">
            <a:off x="14109700" y="4203700"/>
            <a:ext cx="1651000" cy="2324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2600" y="4254500"/>
            <a:ext cx="8686800" cy="3797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12000000">
            <a:off x="3530600" y="7899400"/>
            <a:ext cx="1155700" cy="1625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14500" y="3454400"/>
            <a:ext cx="3022600" cy="711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9420000">
            <a:off x="2959100" y="2197100"/>
            <a:ext cx="1155700" cy="1625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103600" y="3454400"/>
            <a:ext cx="406400" cy="711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12480000">
            <a:off x="14389100" y="1701800"/>
            <a:ext cx="1651000" cy="2324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706100" y="6413500"/>
            <a:ext cx="5664200" cy="1231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737100" y="8788400"/>
            <a:ext cx="3581400" cy="1231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505200" y="1790700"/>
            <a:ext cx="3708400" cy="1206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480800" y="1790700"/>
            <a:ext cx="27940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939800"/>
            <a:ext cx="142875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9321800"/>
            <a:ext cx="142875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469900"/>
            <a:ext cx="952500" cy="95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764000" y="469900"/>
            <a:ext cx="9525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764000" y="8851900"/>
            <a:ext cx="9525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8864600"/>
            <a:ext cx="9525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98900" y="3721100"/>
            <a:ext cx="11315700" cy="3403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37100" y="1739900"/>
            <a:ext cx="8991600" cy="795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901700"/>
            <a:ext cx="1435100" cy="67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28600" y="1638300"/>
            <a:ext cx="863600" cy="876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340000">
            <a:off x="14058900" y="1663700"/>
            <a:ext cx="1219200" cy="1714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6800000">
            <a:off x="3327400" y="3975100"/>
            <a:ext cx="1155700" cy="1625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622800" y="4406900"/>
            <a:ext cx="9182100" cy="2844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490700" y="3035300"/>
            <a:ext cx="2692400" cy="1231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35000" y="5156200"/>
            <a:ext cx="3746500" cy="16129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01700"/>
            <a:ext cx="1930400" cy="673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4457700" y="-495300"/>
            <a:ext cx="26212800" cy="11798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14500" y="2070100"/>
            <a:ext cx="13106400" cy="5892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835400" y="8369300"/>
            <a:ext cx="92202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01700"/>
            <a:ext cx="1930400" cy="673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070600" y="-355600"/>
            <a:ext cx="31102300" cy="10160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71600" y="1854200"/>
            <a:ext cx="15544800" cy="5080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616200" y="7378700"/>
            <a:ext cx="13360400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87900" y="8051800"/>
            <a:ext cx="8699500" cy="1892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87900" y="1358900"/>
            <a:ext cx="8699500" cy="669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901700"/>
            <a:ext cx="1435100" cy="673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940000">
            <a:off x="13652500" y="1193800"/>
            <a:ext cx="1651000" cy="2324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5000000">
            <a:off x="3632200" y="1371600"/>
            <a:ext cx="1155700" cy="1625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264900" y="1320800"/>
            <a:ext cx="2222500" cy="3873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724400" y="1320800"/>
            <a:ext cx="6540500" cy="6731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280000">
            <a:off x="3517900" y="8331200"/>
            <a:ext cx="1155700" cy="1625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881100" y="3213100"/>
            <a:ext cx="3302000" cy="1231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82800" y="2997200"/>
            <a:ext cx="2514600" cy="850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879600" y="7912100"/>
            <a:ext cx="25400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55600" y="2032000"/>
            <a:ext cx="8521700" cy="524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901700"/>
            <a:ext cx="3517900" cy="67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140000">
            <a:off x="6108700" y="1549400"/>
            <a:ext cx="685800" cy="952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17300" y="1384300"/>
            <a:ext cx="6108700" cy="8166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3120000">
            <a:off x="8191500" y="5003800"/>
            <a:ext cx="1892300" cy="2654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956300" y="2324100"/>
            <a:ext cx="1536700" cy="266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972300" y="6337300"/>
            <a:ext cx="584200" cy="381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369800" y="9245600"/>
            <a:ext cx="6096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4080000">
            <a:off x="13068300" y="8940800"/>
            <a:ext cx="711200" cy="952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455400" y="9245600"/>
            <a:ext cx="419100" cy="279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2100000">
            <a:off x="10998200" y="9271000"/>
            <a:ext cx="673100" cy="952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3960000">
            <a:off x="10312400" y="8496300"/>
            <a:ext cx="850900" cy="1193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417300" y="8547100"/>
            <a:ext cx="1625600" cy="685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1680000">
            <a:off x="6845300" y="6972300"/>
            <a:ext cx="850900" cy="1193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556500" y="6832600"/>
            <a:ext cx="660400" cy="381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58800" y="4432300"/>
            <a:ext cx="8102600" cy="444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1680000">
            <a:off x="7785100" y="3441700"/>
            <a:ext cx="850900" cy="1193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629400" y="1016000"/>
            <a:ext cx="4673600" cy="1244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103100" y="863600"/>
            <a:ext cx="4648200" cy="850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3881100" y="9436100"/>
            <a:ext cx="3009900" cy="749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137400" y="9613900"/>
            <a:ext cx="3937000" cy="749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737600" y="3365500"/>
            <a:ext cx="2387600" cy="749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378700" y="8585200"/>
            <a:ext cx="2882900" cy="749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5054600" y="7874000"/>
            <a:ext cx="17907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556000" y="2578100"/>
            <a:ext cx="11163300" cy="628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901700"/>
            <a:ext cx="3517900" cy="67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620000">
            <a:off x="13614400" y="3771900"/>
            <a:ext cx="1003300" cy="1409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87100" y="8318500"/>
            <a:ext cx="749300" cy="457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140000">
            <a:off x="9575800" y="1765300"/>
            <a:ext cx="1790700" cy="2514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827000" y="4991100"/>
            <a:ext cx="1435100" cy="495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871200" y="3987800"/>
            <a:ext cx="2057400" cy="342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619500" y="6896100"/>
            <a:ext cx="3568700" cy="647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840000">
            <a:off x="11176000" y="8610600"/>
            <a:ext cx="584200" cy="825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887200" y="5613400"/>
            <a:ext cx="838200" cy="469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1860000">
            <a:off x="13068300" y="5461000"/>
            <a:ext cx="1409700" cy="1968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5520000">
            <a:off x="2032000" y="5816600"/>
            <a:ext cx="1409700" cy="1968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749800" y="1397000"/>
            <a:ext cx="5181600" cy="1244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-25400" y="5003800"/>
            <a:ext cx="4381500" cy="1231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684000" y="9118600"/>
            <a:ext cx="2743200" cy="850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782800" y="3683000"/>
            <a:ext cx="3225800" cy="749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757400" y="6591300"/>
            <a:ext cx="26162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197600" y="1358900"/>
            <a:ext cx="6121400" cy="8496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901700"/>
            <a:ext cx="4648200" cy="673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3420000">
            <a:off x="8140700" y="9029700"/>
            <a:ext cx="8001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251700" y="9296400"/>
            <a:ext cx="698500" cy="317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223000" y="9296400"/>
            <a:ext cx="508000" cy="317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3060000">
            <a:off x="5600700" y="9042400"/>
            <a:ext cx="800100" cy="1181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1440000">
            <a:off x="5715000" y="7658100"/>
            <a:ext cx="800100" cy="1181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223000" y="8636000"/>
            <a:ext cx="1384300" cy="660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810500" y="774700"/>
            <a:ext cx="2857500" cy="850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055100" y="9042400"/>
            <a:ext cx="2895600" cy="850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746500" y="9372600"/>
            <a:ext cx="1816100" cy="850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603500" y="7531100"/>
            <a:ext cx="32004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01700"/>
            <a:ext cx="5092700" cy="673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191000" y="2374900"/>
            <a:ext cx="9906000" cy="681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6800000">
            <a:off x="2921000" y="7670800"/>
            <a:ext cx="1155700" cy="162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318000" y="8470900"/>
            <a:ext cx="711200" cy="457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092700" y="8470900"/>
            <a:ext cx="7112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6800000">
            <a:off x="6096000" y="8115300"/>
            <a:ext cx="1155700" cy="1625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035800" y="1790700"/>
            <a:ext cx="4178300" cy="850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22300" y="7416800"/>
            <a:ext cx="3403600" cy="850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162800" y="9283700"/>
            <a:ext cx="20701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60700" y="1739900"/>
            <a:ext cx="12166600" cy="772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901700"/>
            <a:ext cx="32385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011400" y="8724900"/>
            <a:ext cx="2882900" cy="850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2160000">
            <a:off x="13550900" y="7912100"/>
            <a:ext cx="1270000" cy="177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747500" y="6007100"/>
            <a:ext cx="711200" cy="40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3720000">
            <a:off x="13309600" y="1651000"/>
            <a:ext cx="1498600" cy="2108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458700" y="7962900"/>
            <a:ext cx="901700" cy="419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731500" y="2514600"/>
            <a:ext cx="2044700" cy="368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2820000">
            <a:off x="13055600" y="4648200"/>
            <a:ext cx="1701800" cy="2387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201900" y="5283200"/>
            <a:ext cx="2679700" cy="863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036800" y="1828800"/>
            <a:ext cx="3644900" cy="1244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01700"/>
            <a:ext cx="3238500" cy="673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35300" y="2247900"/>
            <a:ext cx="12217400" cy="7340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187700" y="8877300"/>
            <a:ext cx="863600" cy="431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4740000">
            <a:off x="1854200" y="7721600"/>
            <a:ext cx="1206500" cy="168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064000" y="8877300"/>
            <a:ext cx="863600" cy="431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4280000">
            <a:off x="5397500" y="8204200"/>
            <a:ext cx="1206500" cy="177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76300" y="7226300"/>
            <a:ext cx="1866900" cy="850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785100" y="1663700"/>
            <a:ext cx="2895600" cy="850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023100" y="8750300"/>
            <a:ext cx="26670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22400"/>
            <a:ext cx="16700500" cy="7797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23100" y="1854200"/>
            <a:ext cx="44450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73700" y="3149600"/>
            <a:ext cx="7416800" cy="158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9690100"/>
            <a:ext cx="15646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68500" y="698500"/>
            <a:ext cx="155575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6600" y="215900"/>
            <a:ext cx="9525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764000" y="9220200"/>
            <a:ext cx="952500" cy="95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686800" y="4826000"/>
            <a:ext cx="9144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822700" y="7480300"/>
            <a:ext cx="10642600" cy="167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15200" y="6108700"/>
            <a:ext cx="39497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21300" y="1574800"/>
            <a:ext cx="7632700" cy="798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901700"/>
            <a:ext cx="32385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11300" y="5702300"/>
            <a:ext cx="2895600" cy="1231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3195300" y="7518400"/>
            <a:ext cx="1701800" cy="2387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4560000">
            <a:off x="3886200" y="6134100"/>
            <a:ext cx="1270000" cy="179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47300" y="2273300"/>
            <a:ext cx="12954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3360000">
            <a:off x="11823700" y="1282700"/>
            <a:ext cx="1117600" cy="177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321300" y="2692400"/>
            <a:ext cx="7696200" cy="4953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321300" y="8051800"/>
            <a:ext cx="7632700" cy="151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011400" y="7277100"/>
            <a:ext cx="2070100" cy="863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233400" y="1689100"/>
            <a:ext cx="3632200" cy="12446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876300"/>
            <a:ext cx="1219200" cy="101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13500" y="990600"/>
            <a:ext cx="4699000" cy="1231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80794860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07200" y="533400"/>
            <a:ext cx="10655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27700" y="63500"/>
            <a:ext cx="9525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3300000">
            <a:off x="10337800" y="5422900"/>
            <a:ext cx="1625600" cy="1943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2940000">
            <a:off x="13817600" y="4330700"/>
            <a:ext cx="1257300" cy="1498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30200" y="1676400"/>
            <a:ext cx="5003800" cy="5384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43100" y="6045200"/>
            <a:ext cx="889000" cy="901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27200" y="5702300"/>
            <a:ext cx="533400" cy="533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020000">
            <a:off x="2743200" y="6591300"/>
            <a:ext cx="1041400" cy="2235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254500" y="6692900"/>
            <a:ext cx="7340600" cy="33782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420600" y="6769100"/>
            <a:ext cx="5422900" cy="3086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638800" y="2273300"/>
            <a:ext cx="6172200" cy="28067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039600" y="2641600"/>
            <a:ext cx="6172200" cy="1333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877800" y="6134100"/>
            <a:ext cx="4622800" cy="850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141200" y="1892300"/>
            <a:ext cx="50292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48400" y="2514600"/>
            <a:ext cx="4533900" cy="6108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954000" y="1638300"/>
            <a:ext cx="3543300" cy="4292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47600" y="6591300"/>
            <a:ext cx="4775200" cy="3695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4200" y="177800"/>
            <a:ext cx="2908300" cy="116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6900" y="596900"/>
            <a:ext cx="952500" cy="1016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140000">
            <a:off x="10109200" y="5842000"/>
            <a:ext cx="2082800" cy="2476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17500" y="2374900"/>
            <a:ext cx="3695700" cy="4508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400800" y="5575300"/>
            <a:ext cx="4216400" cy="711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200000">
            <a:off x="10706100" y="3670300"/>
            <a:ext cx="1905000" cy="2273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4260000">
            <a:off x="3898900" y="6299200"/>
            <a:ext cx="2146300" cy="256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502400" y="7581900"/>
            <a:ext cx="2006600" cy="635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788900" y="6083300"/>
            <a:ext cx="3949700" cy="74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839700" y="1130300"/>
            <a:ext cx="3911600" cy="749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-698500" y="1866900"/>
            <a:ext cx="48768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7100"/>
            <a:ext cx="2273300" cy="101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39000" y="3086100"/>
            <a:ext cx="2755900" cy="10541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-1270000000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88900" y="2387600"/>
            <a:ext cx="4838700" cy="6172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658600" y="1841500"/>
            <a:ext cx="6172200" cy="1892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86400" y="3733800"/>
            <a:ext cx="6172200" cy="34798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658600" y="7213600"/>
            <a:ext cx="6172200" cy="1866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38200" y="5892800"/>
            <a:ext cx="1511300" cy="1498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2880000">
            <a:off x="2921000" y="5803900"/>
            <a:ext cx="2019300" cy="2400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2220000">
            <a:off x="9182100" y="6654800"/>
            <a:ext cx="1778000" cy="2120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178800" y="6438900"/>
            <a:ext cx="965200" cy="965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120000">
            <a:off x="8775700" y="3378200"/>
            <a:ext cx="2768600" cy="3302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992100" y="1193800"/>
            <a:ext cx="3657600" cy="1054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119100" y="6527800"/>
            <a:ext cx="34544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966700" y="2120900"/>
            <a:ext cx="4521200" cy="4343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3962400"/>
            <a:ext cx="6172200" cy="486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927100"/>
            <a:ext cx="24892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02500" y="7315200"/>
            <a:ext cx="2984500" cy="1054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7600" y="1981200"/>
            <a:ext cx="5016500" cy="1651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251700" y="1981200"/>
            <a:ext cx="4838700" cy="2095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616700" y="8191500"/>
            <a:ext cx="5054600" cy="1600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407900" y="8026400"/>
            <a:ext cx="5080000" cy="1536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2640000">
            <a:off x="3124200" y="7200900"/>
            <a:ext cx="2654300" cy="3162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62000" y="7213600"/>
            <a:ext cx="1625600" cy="1612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14340000">
            <a:off x="1790700" y="4292600"/>
            <a:ext cx="2489200" cy="2971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14820000">
            <a:off x="6057900" y="2667000"/>
            <a:ext cx="1155700" cy="1371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14340000">
            <a:off x="10401300" y="2590800"/>
            <a:ext cx="2019300" cy="2413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953500" y="3251200"/>
            <a:ext cx="939800" cy="939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3120000">
            <a:off x="12255500" y="6096000"/>
            <a:ext cx="1422400" cy="1689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182600" y="5461000"/>
            <a:ext cx="787400" cy="787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425700" y="1320800"/>
            <a:ext cx="2997200" cy="1054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119100" y="7315200"/>
            <a:ext cx="3911600" cy="1054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598400" y="1397000"/>
            <a:ext cx="49403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01700"/>
            <a:ext cx="14351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74600" y="787400"/>
            <a:ext cx="4813300" cy="850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21500" y="469900"/>
            <a:ext cx="10655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42000" y="0"/>
            <a:ext cx="9525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29400" y="1358900"/>
            <a:ext cx="2463800" cy="863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911600" y="5829300"/>
            <a:ext cx="622300" cy="215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4318000"/>
            <a:ext cx="1295400" cy="130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898900" y="6350000"/>
            <a:ext cx="685800" cy="215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911600" y="6591300"/>
            <a:ext cx="622300" cy="21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911600" y="6883400"/>
            <a:ext cx="482600" cy="215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763500" y="3886200"/>
            <a:ext cx="520700" cy="520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911600" y="2527300"/>
            <a:ext cx="13614400" cy="4800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6300000">
            <a:off x="8280400" y="2222500"/>
            <a:ext cx="2006600" cy="2819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7200000">
            <a:off x="14579600" y="1447800"/>
            <a:ext cx="1003300" cy="1397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5640000">
            <a:off x="6057900" y="1358900"/>
            <a:ext cx="1155700" cy="6680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6045200" y="2971800"/>
            <a:ext cx="800100" cy="6934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5160000">
            <a:off x="12052300" y="5880100"/>
            <a:ext cx="1689100" cy="2425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4860000">
            <a:off x="8585200" y="6362700"/>
            <a:ext cx="1130300" cy="2133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84200" y="2921000"/>
            <a:ext cx="2971800" cy="1244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17500" y="6959600"/>
            <a:ext cx="2946400" cy="1612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385800" y="8166100"/>
            <a:ext cx="2679700" cy="1612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680200" y="8394700"/>
            <a:ext cx="22479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01700"/>
            <a:ext cx="2806700" cy="673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30600" y="3416300"/>
            <a:ext cx="4356100" cy="3530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2500" y="2654300"/>
            <a:ext cx="8191500" cy="4965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9960000">
            <a:off x="2946400" y="7607300"/>
            <a:ext cx="1016000" cy="1130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25200" y="2616200"/>
            <a:ext cx="5295900" cy="4330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98100" y="4864100"/>
            <a:ext cx="7099300" cy="4394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160000" y="4775200"/>
            <a:ext cx="7137400" cy="4559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1040000">
            <a:off x="11252200" y="9042400"/>
            <a:ext cx="825500" cy="914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781300" y="1689100"/>
            <a:ext cx="3492500" cy="1054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760200" y="1689100"/>
            <a:ext cx="4013200" cy="1054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390900" y="8877300"/>
            <a:ext cx="4000500" cy="1054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014200" y="9512300"/>
            <a:ext cx="40767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01700"/>
            <a:ext cx="24892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277600" y="2882900"/>
            <a:ext cx="4330700" cy="87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600000">
            <a:off x="13017500" y="5359400"/>
            <a:ext cx="1409700" cy="1676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31000" y="2425700"/>
            <a:ext cx="2413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934200" y="2438400"/>
            <a:ext cx="292100" cy="190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105400" y="368300"/>
            <a:ext cx="7023100" cy="2882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220000">
            <a:off x="3810000" y="2514600"/>
            <a:ext cx="1320800" cy="175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60000">
            <a:off x="7239000" y="1752600"/>
            <a:ext cx="1130300" cy="2794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5700" y="4165600"/>
            <a:ext cx="6096000" cy="45974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372600" y="3708400"/>
            <a:ext cx="7835900" cy="1866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458200" y="7213600"/>
            <a:ext cx="79121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01700"/>
            <a:ext cx="29464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84100" y="6934200"/>
            <a:ext cx="5232400" cy="10541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2640000">
            <a:off x="10109200" y="7086600"/>
            <a:ext cx="1282700" cy="15367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45100" y="1460500"/>
            <a:ext cx="5435600" cy="1739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4680000">
            <a:off x="10833100" y="1028700"/>
            <a:ext cx="1257300" cy="14986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7800" y="3467100"/>
            <a:ext cx="6172200" cy="3898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08000" y="3467100"/>
            <a:ext cx="1435100" cy="1333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980000">
            <a:off x="2082800" y="1549400"/>
            <a:ext cx="2451100" cy="3327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900000">
            <a:off x="1778000" y="4127500"/>
            <a:ext cx="2743200" cy="52578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295900" y="8026400"/>
            <a:ext cx="5753100" cy="18542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722100" y="2324100"/>
            <a:ext cx="6172200" cy="39624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912600" y="7708900"/>
            <a:ext cx="6172200" cy="1866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569700" y="990600"/>
            <a:ext cx="58801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01700"/>
            <a:ext cx="2806700" cy="673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2100000">
            <a:off x="6223000" y="5041900"/>
            <a:ext cx="1358900" cy="1612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720000">
            <a:off x="8191500" y="7861300"/>
            <a:ext cx="1562100" cy="1866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06200" y="7188200"/>
            <a:ext cx="723900" cy="215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33400" y="2679700"/>
            <a:ext cx="6807200" cy="2844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912100" y="3175000"/>
            <a:ext cx="9779000" cy="4800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33400" y="7670800"/>
            <a:ext cx="6832600" cy="2133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857500" y="1778000"/>
            <a:ext cx="2311400" cy="1054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095500" y="6235700"/>
            <a:ext cx="3695700" cy="1473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706100" y="2044700"/>
            <a:ext cx="43561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22400"/>
            <a:ext cx="16700500" cy="7797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25400"/>
            <a:ext cx="4406900" cy="269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9690100"/>
            <a:ext cx="167894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76800" y="698500"/>
            <a:ext cx="126492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27200" y="2247900"/>
            <a:ext cx="9525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97200" y="7442200"/>
            <a:ext cx="9525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19200" y="5321300"/>
            <a:ext cx="1371600" cy="137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076700" y="4013200"/>
            <a:ext cx="10515600" cy="26797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051300" y="1358900"/>
            <a:ext cx="9931400" cy="758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5800" y="927100"/>
            <a:ext cx="1790700" cy="1016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1000" y="4559300"/>
            <a:ext cx="3327400" cy="850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340000">
            <a:off x="2171700" y="4991100"/>
            <a:ext cx="1765300" cy="2108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51300" y="5905500"/>
            <a:ext cx="9931400" cy="1168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84700" y="1397000"/>
            <a:ext cx="7988300" cy="7620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5800" y="927100"/>
            <a:ext cx="2552700" cy="1016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195300" y="2616200"/>
            <a:ext cx="3911600" cy="1231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01300" y="1181100"/>
            <a:ext cx="1079500" cy="990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4500000">
            <a:off x="11569700" y="1460500"/>
            <a:ext cx="1524000" cy="182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549900" y="1562100"/>
            <a:ext cx="800100" cy="787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4500000">
            <a:off x="3924300" y="1739900"/>
            <a:ext cx="1524000" cy="1828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731500" y="8394700"/>
            <a:ext cx="736600" cy="723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3060000">
            <a:off x="12420600" y="7632700"/>
            <a:ext cx="1714500" cy="278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28600" y="2717800"/>
            <a:ext cx="3517900" cy="1231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592300" y="8432800"/>
            <a:ext cx="32385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191000" y="2819400"/>
            <a:ext cx="9652000" cy="3454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5800" y="927100"/>
            <a:ext cx="3035300" cy="10160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3060000">
            <a:off x="14224000" y="4178300"/>
            <a:ext cx="2362200" cy="3810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757400" y="7683500"/>
            <a:ext cx="3225800" cy="1206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22300" y="3987800"/>
            <a:ext cx="3263900" cy="12319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02900" y="4724400"/>
            <a:ext cx="7226300" cy="5308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076700" y="1422400"/>
            <a:ext cx="10033000" cy="2019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927100"/>
            <a:ext cx="9525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00" y="6134100"/>
            <a:ext cx="3898900" cy="1054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2820000">
            <a:off x="2717800" y="4000500"/>
            <a:ext cx="1930400" cy="2451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79900" y="2908300"/>
            <a:ext cx="787400" cy="774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388100" y="2832100"/>
            <a:ext cx="952500" cy="774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2100000">
            <a:off x="7632700" y="2336800"/>
            <a:ext cx="2819400" cy="3771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89100" y="6794500"/>
            <a:ext cx="8153400" cy="3238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255500" y="3784600"/>
            <a:ext cx="31242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7100"/>
            <a:ext cx="2324100" cy="1016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23500" y="1892300"/>
            <a:ext cx="6248400" cy="31750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2000" y="2628900"/>
            <a:ext cx="6172200" cy="2298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3797300"/>
            <a:ext cx="14605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401300" y="4533900"/>
            <a:ext cx="736600" cy="393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0" y="6680200"/>
            <a:ext cx="6680200" cy="27813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464800" y="6515100"/>
            <a:ext cx="6756400" cy="2781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25500" y="8978900"/>
            <a:ext cx="939800" cy="46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683500" y="6502400"/>
            <a:ext cx="1892300" cy="3136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442200" y="2489200"/>
            <a:ext cx="1892300" cy="3136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997700" y="2489200"/>
            <a:ext cx="3327400" cy="850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112000" y="6540500"/>
            <a:ext cx="35687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69100" y="1993900"/>
            <a:ext cx="8763000" cy="574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5800" y="927100"/>
            <a:ext cx="2006600" cy="10160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3900000">
            <a:off x="4876800" y="4343400"/>
            <a:ext cx="1168400" cy="157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07200" y="4864100"/>
            <a:ext cx="1727200" cy="546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3000000">
            <a:off x="5638800" y="6578600"/>
            <a:ext cx="1054100" cy="134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781800" y="6946900"/>
            <a:ext cx="1282700" cy="609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38300" y="4775200"/>
            <a:ext cx="3238500" cy="850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78000" y="6972300"/>
            <a:ext cx="36195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9083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7100"/>
            <a:ext cx="2006600" cy="1016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5300" y="3454400"/>
            <a:ext cx="3657600" cy="1231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2000" y="6070600"/>
            <a:ext cx="3213100" cy="1231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57800" y="1828800"/>
            <a:ext cx="9448800" cy="518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346700" y="3111500"/>
            <a:ext cx="8509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3000000">
            <a:off x="4191000" y="3213100"/>
            <a:ext cx="1054100" cy="134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232400" y="5905500"/>
            <a:ext cx="1016000" cy="850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3000000">
            <a:off x="4025900" y="5803900"/>
            <a:ext cx="10541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939800"/>
            <a:ext cx="142875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9321800"/>
            <a:ext cx="142875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469900"/>
            <a:ext cx="952500" cy="95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764000" y="469900"/>
            <a:ext cx="9525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764000" y="8851900"/>
            <a:ext cx="9525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8864600"/>
            <a:ext cx="9525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62000" y="3200400"/>
            <a:ext cx="18846800" cy="36449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939800"/>
            <a:ext cx="142875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9321800"/>
            <a:ext cx="142875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469900"/>
            <a:ext cx="952500" cy="95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764000" y="469900"/>
            <a:ext cx="9525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764000" y="8851900"/>
            <a:ext cx="9525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8864600"/>
            <a:ext cx="9525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889000" y="3200400"/>
            <a:ext cx="19100800" cy="36449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9512300"/>
            <a:ext cx="167640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9512300"/>
            <a:ext cx="167640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444500"/>
            <a:ext cx="2222500" cy="1168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927100"/>
            <a:ext cx="18669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2000" y="3136900"/>
            <a:ext cx="3797300" cy="4013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991100" y="3136900"/>
            <a:ext cx="12865100" cy="401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2200" y="2717800"/>
            <a:ext cx="2730500" cy="1054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92200" y="4445000"/>
            <a:ext cx="3403600" cy="1663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448300" y="3517900"/>
            <a:ext cx="952500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349500"/>
            <a:ext cx="37973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73600" y="2349500"/>
            <a:ext cx="128651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2616200"/>
            <a:ext cx="2730500" cy="105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4102100"/>
            <a:ext cx="3797300" cy="147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60900" y="4102100"/>
            <a:ext cx="12865100" cy="147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85900" y="4343400"/>
            <a:ext cx="2374900" cy="107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89300" y="4559300"/>
            <a:ext cx="13817600" cy="67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5867400"/>
            <a:ext cx="3797300" cy="147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60900" y="5867400"/>
            <a:ext cx="12865100" cy="147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71600" y="6134100"/>
            <a:ext cx="2451100" cy="1079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86000" y="6324600"/>
            <a:ext cx="14820900" cy="673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16700" y="1016000"/>
            <a:ext cx="10655300" cy="2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549900" y="546100"/>
            <a:ext cx="952500" cy="952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08000" y="241300"/>
            <a:ext cx="5448300" cy="1841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85900" y="2387600"/>
            <a:ext cx="2362200" cy="1536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95800" y="2806700"/>
            <a:ext cx="123317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9512300"/>
            <a:ext cx="167640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9512300"/>
            <a:ext cx="167640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444500"/>
            <a:ext cx="2222500" cy="1168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41900" y="2273300"/>
            <a:ext cx="3911600" cy="2857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68900" y="2362200"/>
            <a:ext cx="812800" cy="787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207000" y="2628900"/>
            <a:ext cx="3479800" cy="2451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47200" y="2273300"/>
            <a:ext cx="3911600" cy="285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627100" y="2286000"/>
            <a:ext cx="3911600" cy="2857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792200" y="2476500"/>
            <a:ext cx="1244600" cy="1168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614400" y="3086100"/>
            <a:ext cx="4013200" cy="2159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73300" y="5486400"/>
            <a:ext cx="3911600" cy="2857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27300" y="5765800"/>
            <a:ext cx="1231900" cy="1168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540000" y="6223000"/>
            <a:ext cx="3352800" cy="1816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565900" y="5486400"/>
            <a:ext cx="3911600" cy="28575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845300" y="5664200"/>
            <a:ext cx="1282700" cy="812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870700" y="6362700"/>
            <a:ext cx="3352800" cy="1435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0" y="5448300"/>
            <a:ext cx="3911600" cy="2857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782300" y="5715000"/>
            <a:ext cx="1231900" cy="1168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807700" y="6299200"/>
            <a:ext cx="3746500" cy="19304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2286000"/>
            <a:ext cx="3911600" cy="2857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54100" y="2413000"/>
            <a:ext cx="1270000" cy="81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601200" y="2552700"/>
            <a:ext cx="1231900" cy="812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626600" y="3060700"/>
            <a:ext cx="3390900" cy="2298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79500" y="3162300"/>
            <a:ext cx="3429000" cy="15748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939800"/>
            <a:ext cx="142875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9321800"/>
            <a:ext cx="142875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469900"/>
            <a:ext cx="952500" cy="95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764000" y="469900"/>
            <a:ext cx="9525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764000" y="8851900"/>
            <a:ext cx="9525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8864600"/>
            <a:ext cx="9525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45100" y="2489200"/>
            <a:ext cx="8102600" cy="558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939800"/>
            <a:ext cx="142875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9321800"/>
            <a:ext cx="142875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469900"/>
            <a:ext cx="952500" cy="95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764000" y="469900"/>
            <a:ext cx="9525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764000" y="8851900"/>
            <a:ext cx="9525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8864600"/>
            <a:ext cx="9525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51400" y="5651500"/>
            <a:ext cx="14554200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2349500"/>
            <a:ext cx="37973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60900" y="2349500"/>
            <a:ext cx="128651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2616200"/>
            <a:ext cx="2730500" cy="105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2806700"/>
            <a:ext cx="12153900" cy="67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4102100"/>
            <a:ext cx="3797300" cy="147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60900" y="4102100"/>
            <a:ext cx="12865100" cy="147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85900" y="4356100"/>
            <a:ext cx="2311400" cy="1054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4800" y="4559300"/>
            <a:ext cx="15519400" cy="673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5867400"/>
            <a:ext cx="3797300" cy="147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60900" y="5867400"/>
            <a:ext cx="12865100" cy="147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46200" y="6146800"/>
            <a:ext cx="2527300" cy="1054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54200" y="6324600"/>
            <a:ext cx="15214600" cy="673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73300" y="1206500"/>
            <a:ext cx="14998700" cy="2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2000" y="546100"/>
            <a:ext cx="1346200" cy="1346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7670800"/>
            <a:ext cx="3797300" cy="1473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60900" y="7670800"/>
            <a:ext cx="12865100" cy="1473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85900" y="2616200"/>
            <a:ext cx="2362200" cy="1079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46200" y="7950200"/>
            <a:ext cx="2565400" cy="1054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340100" y="8128000"/>
            <a:ext cx="13741400" cy="673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194300" y="2616200"/>
            <a:ext cx="119126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939800"/>
            <a:ext cx="142875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9321800"/>
            <a:ext cx="142875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469900"/>
            <a:ext cx="952500" cy="95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764000" y="469900"/>
            <a:ext cx="9525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764000" y="8851900"/>
            <a:ext cx="9525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8864600"/>
            <a:ext cx="9525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403600" y="3721100"/>
            <a:ext cx="11874500" cy="340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444500"/>
            <a:ext cx="25908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927100"/>
            <a:ext cx="1219200" cy="1016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939800"/>
            <a:ext cx="10655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91200" y="469900"/>
            <a:ext cx="952500" cy="952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6845300" y="-2082800"/>
            <a:ext cx="32499300" cy="16116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2000" y="1422400"/>
            <a:ext cx="16256000" cy="8064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